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8288000" cy="10287000"/>
  <p:notesSz cx="6858000" cy="9144000"/>
  <p:embeddedFontLst>
    <p:embeddedFont>
      <p:font typeface="WenQuanYi" panose="02010600030101010101" charset="-122"/>
      <p:regular r:id="rId21"/>
    </p:embeddedFont>
    <p:embeddedFont>
      <p:font typeface="造字工房典黑体 超粗体" charset="-122"/>
      <p:regular r:id="rId22"/>
    </p:embeddedFont>
    <p:embeddedFont>
      <p:font typeface="字由点字典黑 55J" panose="02010600030101010101" charset="-122"/>
      <p:regular r:id="rId23"/>
    </p:embeddedFont>
    <p:embeddedFont>
      <p:font typeface="字由点字典黑 65J" panose="02010600030101010101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ubai Medium" panose="020B0603030403030204" pitchFamily="34" charset="-78"/>
      <p:regular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32" d="100"/>
          <a:sy n="32" d="100"/>
        </p:scale>
        <p:origin x="62" y="682"/>
      </p:cViewPr>
      <p:guideLst>
        <p:guide orient="horz" pos="213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jpe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sv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 cstate="screen">
            <a:alphaModFix amt="20999"/>
          </a:blip>
          <a:srcRect/>
          <a:stretch>
            <a:fillRect/>
          </a:stretch>
        </p:blipFill>
        <p:spPr>
          <a:xfrm rot="1528538">
            <a:off x="2331128" y="2820429"/>
            <a:ext cx="3905396" cy="26240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5791454" y="5636473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2023.1.1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06216"/>
            <a:ext cx="2624451" cy="522909"/>
            <a:chOff x="0" y="0"/>
            <a:chExt cx="3499268" cy="697212"/>
          </a:xfrm>
        </p:grpSpPr>
        <p:sp>
          <p:nvSpPr>
            <p:cNvPr id="35" name="TextBox 35"/>
            <p:cNvSpPr txBox="1"/>
            <p:nvPr>
              <p:custDataLst>
                <p:tags r:id="rId1"/>
              </p:custDataLst>
            </p:nvPr>
          </p:nvSpPr>
          <p:spPr>
            <a:xfrm>
              <a:off x="912496" y="177266"/>
              <a:ext cx="2586773" cy="36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汇报人：小红果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875690" y="3937193"/>
            <a:ext cx="1383528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0"/>
              </a:lnSpc>
            </a:pPr>
            <a:r>
              <a:rPr lang="en-US" sz="9040" spc="2233" dirty="0" err="1">
                <a:solidFill>
                  <a:srgbClr val="65B7C7"/>
                </a:solidFill>
                <a:ea typeface="字由点字典黑 75J" panose="00020600040101010101" charset="-122"/>
              </a:rPr>
              <a:t>蓝色模板</a:t>
            </a:r>
            <a:endParaRPr lang="en-US" sz="9040" spc="2233" dirty="0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875689" y="2989905"/>
            <a:ext cx="7964193" cy="665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zh-CN" altLang="en-US" sz="4485" spc="1108" dirty="0">
                <a:solidFill>
                  <a:srgbClr val="65B7C7"/>
                </a:solidFill>
                <a:ea typeface="字由点字典黑 55J" panose="00020600040101010101" charset="-122"/>
              </a:rPr>
              <a:t>北京交通大学</a:t>
            </a:r>
            <a:r>
              <a:rPr lang="en-US" sz="4485" spc="1108" dirty="0">
                <a:solidFill>
                  <a:srgbClr val="65B7C7"/>
                </a:solidFill>
                <a:ea typeface="字由点字典黑 55J" panose="00020600040101010101" charset="-122"/>
              </a:rPr>
              <a:t>PPT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27748" y="3086100"/>
            <a:ext cx="4032504" cy="4114800"/>
            <a:chOff x="0" y="0"/>
            <a:chExt cx="5376672" cy="54864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376672" cy="5486400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 rot="2700000">
              <a:off x="1542606" y="1605176"/>
              <a:ext cx="2291460" cy="2276048"/>
              <a:chOff x="0" y="0"/>
              <a:chExt cx="700185" cy="6954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00185" cy="695476"/>
              </a:xfrm>
              <a:custGeom>
                <a:avLst/>
                <a:gdLst/>
                <a:ahLst/>
                <a:cxnLst/>
                <a:rect l="l" t="t" r="r" b="b"/>
                <a:pathLst>
                  <a:path w="700185" h="695476">
                    <a:moveTo>
                      <a:pt x="238754" y="0"/>
                    </a:moveTo>
                    <a:lnTo>
                      <a:pt x="461431" y="0"/>
                    </a:lnTo>
                    <a:cubicBezTo>
                      <a:pt x="593292" y="0"/>
                      <a:pt x="700185" y="106894"/>
                      <a:pt x="700185" y="238754"/>
                    </a:cubicBezTo>
                    <a:lnTo>
                      <a:pt x="700185" y="456722"/>
                    </a:lnTo>
                    <a:cubicBezTo>
                      <a:pt x="700185" y="520043"/>
                      <a:pt x="675031" y="580771"/>
                      <a:pt x="630256" y="625546"/>
                    </a:cubicBezTo>
                    <a:cubicBezTo>
                      <a:pt x="585481" y="670322"/>
                      <a:pt x="524753" y="695476"/>
                      <a:pt x="461431" y="695476"/>
                    </a:cubicBezTo>
                    <a:lnTo>
                      <a:pt x="238754" y="695476"/>
                    </a:lnTo>
                    <a:cubicBezTo>
                      <a:pt x="175433" y="695476"/>
                      <a:pt x="114705" y="670322"/>
                      <a:pt x="69929" y="625546"/>
                    </a:cubicBezTo>
                    <a:cubicBezTo>
                      <a:pt x="25154" y="580771"/>
                      <a:pt x="0" y="520043"/>
                      <a:pt x="0" y="456722"/>
                    </a:cubicBezTo>
                    <a:lnTo>
                      <a:pt x="0" y="238754"/>
                    </a:lnTo>
                    <a:cubicBezTo>
                      <a:pt x="0" y="106894"/>
                      <a:pt x="106894" y="0"/>
                      <a:pt x="238754" y="0"/>
                    </a:cubicBezTo>
                    <a:close/>
                  </a:path>
                </a:pathLst>
              </a:custGeom>
              <a:solidFill>
                <a:srgbClr val="D4ECEF"/>
              </a:solidFill>
              <a:ln w="123825">
                <a:solidFill>
                  <a:srgbClr val="FFFFFF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62576" y="1871476"/>
              <a:ext cx="1651520" cy="1743447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628180" y="3954977"/>
              <a:ext cx="1010797" cy="806163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53080" y="725522"/>
              <a:ext cx="892581" cy="101645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666575" y="3809304"/>
              <a:ext cx="1065592" cy="109750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647174" y="550953"/>
              <a:ext cx="1032639" cy="1178323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2673734" y="22818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73734" y="567343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31777" y="22818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931777" y="567343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04486" y="3108620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04486" y="6500223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50849" y="3108620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50849" y="6500223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371600" y="1943100"/>
            <a:ext cx="8245145" cy="6477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787958" y="3078840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98575" y="3078840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745236" y="6704102"/>
            <a:ext cx="1129705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3229922"/>
            <a:ext cx="1024315" cy="102431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6831388"/>
            <a:ext cx="1024315" cy="10243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44000" y="5117016"/>
            <a:ext cx="1024315" cy="102431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853837" y="6208410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Dubai Medium" panose="020B0603030403030204" charset="0"/>
              </a:rPr>
              <a:t>添加标题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1688" y="6821863"/>
            <a:ext cx="448988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-225">
                <a:solidFill>
                  <a:srgbClr val="FFFFFF">
                    <a:alpha val="69804"/>
                  </a:srgbClr>
                </a:solidFill>
                <a:latin typeface="Dubai Medium" panose="020B0603030403030204" charset="0"/>
              </a:rPr>
              <a:t>Title  Here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51872" y="7150208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Corbel Light" panose="020B0303020204020204" charset="0"/>
              </a:rPr>
              <a:t>请在此输入您的内容请在此输入您的内容请在此输入您的内容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63428" y="221951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463428" y="3125147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63428" y="5038725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63428" y="6754793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60744" y="5336124"/>
            <a:ext cx="590826" cy="5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95970" y="3445783"/>
            <a:ext cx="520374" cy="59259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95970" y="7047250"/>
            <a:ext cx="520374" cy="59259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2213161" y="3149694"/>
            <a:ext cx="4679597" cy="4242135"/>
            <a:chOff x="0" y="0"/>
            <a:chExt cx="6239463" cy="5656179"/>
          </a:xfrm>
        </p:grpSpPr>
        <p:sp>
          <p:nvSpPr>
            <p:cNvPr id="10" name="TextBox 10"/>
            <p:cNvSpPr txBox="1"/>
            <p:nvPr/>
          </p:nvSpPr>
          <p:spPr>
            <a:xfrm>
              <a:off x="5691765" y="1621564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项目1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43.2%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9184" y="32135"/>
              <a:ext cx="508847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项目4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23%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94286" y="5119043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项目2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20.3%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03585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项目3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13.5%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563715" y="0"/>
              <a:ext cx="5049077" cy="5049077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70000" y="0"/>
                <a:ext cx="1361405" cy="2451959"/>
              </a:xfrm>
              <a:custGeom>
                <a:avLst/>
                <a:gdLst/>
                <a:ahLst/>
                <a:cxnLst/>
                <a:rect l="l" t="t" r="r" b="b"/>
                <a:pathLst>
                  <a:path w="1361405" h="2451959">
                    <a:moveTo>
                      <a:pt x="0" y="0"/>
                    </a:moveTo>
                    <a:cubicBezTo>
                      <a:pt x="610224" y="0"/>
                      <a:pt x="1134186" y="434000"/>
                      <a:pt x="1247796" y="1033555"/>
                    </a:cubicBezTo>
                    <a:cubicBezTo>
                      <a:pt x="1361405" y="1633110"/>
                      <a:pt x="1032543" y="2228712"/>
                      <a:pt x="464622" y="2451959"/>
                    </a:cubicBezTo>
                    <a:lnTo>
                      <a:pt x="232311" y="1860979"/>
                    </a:lnTo>
                    <a:cubicBezTo>
                      <a:pt x="516271" y="1749356"/>
                      <a:pt x="680703" y="1451555"/>
                      <a:pt x="623898" y="1151778"/>
                    </a:cubicBezTo>
                    <a:cubicBezTo>
                      <a:pt x="567093" y="852000"/>
                      <a:pt x="305112" y="635000"/>
                      <a:pt x="0" y="635000"/>
                    </a:cubicBez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75902" y="1665180"/>
                <a:ext cx="1517212" cy="1001692"/>
              </a:xfrm>
              <a:custGeom>
                <a:avLst/>
                <a:gdLst/>
                <a:ahLst/>
                <a:cxnLst/>
                <a:rect l="l" t="t" r="r" b="b"/>
                <a:pathLst>
                  <a:path w="1517212" h="1001692">
                    <a:moveTo>
                      <a:pt x="1517213" y="762080"/>
                    </a:moveTo>
                    <a:cubicBezTo>
                      <a:pt x="987132" y="1001692"/>
                      <a:pt x="362023" y="850525"/>
                      <a:pt x="0" y="395180"/>
                    </a:cubicBezTo>
                    <a:lnTo>
                      <a:pt x="497049" y="0"/>
                    </a:lnTo>
                    <a:cubicBezTo>
                      <a:pt x="678061" y="227672"/>
                      <a:pt x="990615" y="303256"/>
                      <a:pt x="1255655" y="183450"/>
                    </a:cubicBezTo>
                    <a:close/>
                  </a:path>
                </a:pathLst>
              </a:custGeom>
              <a:solidFill>
                <a:srgbClr val="ADC1CA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48384" y="1045930"/>
                <a:ext cx="841707" cy="1063127"/>
              </a:xfrm>
              <a:custGeom>
                <a:avLst/>
                <a:gdLst/>
                <a:ahLst/>
                <a:cxnLst/>
                <a:rect l="l" t="t" r="r" b="b"/>
                <a:pathLst>
                  <a:path w="841707" h="1063127">
                    <a:moveTo>
                      <a:pt x="365030" y="1063127"/>
                    </a:moveTo>
                    <a:cubicBezTo>
                      <a:pt x="109249" y="772503"/>
                      <a:pt x="0" y="381078"/>
                      <a:pt x="68307" y="0"/>
                    </a:cubicBezTo>
                    <a:lnTo>
                      <a:pt x="693346" y="112035"/>
                    </a:lnTo>
                    <a:cubicBezTo>
                      <a:pt x="659192" y="302574"/>
                      <a:pt x="713816" y="498286"/>
                      <a:pt x="841707" y="643598"/>
                    </a:cubicBezTo>
                    <a:close/>
                  </a:path>
                </a:pathLst>
              </a:custGeom>
              <a:solidFill>
                <a:srgbClr val="8B97A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0286" y="0"/>
                <a:ext cx="1259650" cy="1189344"/>
              </a:xfrm>
              <a:custGeom>
                <a:avLst/>
                <a:gdLst/>
                <a:ahLst/>
                <a:cxnLst/>
                <a:rect l="l" t="t" r="r" b="b"/>
                <a:pathLst>
                  <a:path w="1259650" h="1189344">
                    <a:moveTo>
                      <a:pt x="0" y="1108687"/>
                    </a:moveTo>
                    <a:cubicBezTo>
                      <a:pt x="81163" y="474875"/>
                      <a:pt x="620599" y="64"/>
                      <a:pt x="1259587" y="0"/>
                    </a:cubicBezTo>
                    <a:lnTo>
                      <a:pt x="1259651" y="635000"/>
                    </a:lnTo>
                    <a:cubicBezTo>
                      <a:pt x="940157" y="635032"/>
                      <a:pt x="670439" y="872438"/>
                      <a:pt x="629857" y="1189344"/>
                    </a:cubicBezTo>
                    <a:close/>
                  </a:path>
                </a:pathLst>
              </a:custGeom>
              <a:solidFill>
                <a:srgbClr val="6B6F7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D4957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90901" y="4644935"/>
            <a:ext cx="649311" cy="701613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2" name="Group 22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878320" y="268777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878320" y="3622248"/>
            <a:ext cx="819651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878320" y="5346871"/>
            <a:ext cx="3925215" cy="2261879"/>
            <a:chOff x="0" y="0"/>
            <a:chExt cx="1089683" cy="6279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89683" cy="627923"/>
            </a:xfrm>
            <a:custGeom>
              <a:avLst/>
              <a:gdLst/>
              <a:ahLst/>
              <a:cxnLst/>
              <a:rect l="l" t="t" r="r" b="b"/>
              <a:pathLst>
                <a:path w="1089683" h="627923">
                  <a:moveTo>
                    <a:pt x="0" y="0"/>
                  </a:moveTo>
                  <a:lnTo>
                    <a:pt x="1089683" y="0"/>
                  </a:lnTo>
                  <a:lnTo>
                    <a:pt x="1089683" y="627923"/>
                  </a:lnTo>
                  <a:lnTo>
                    <a:pt x="0" y="62792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76579" y="5346871"/>
            <a:ext cx="3925215" cy="2261879"/>
            <a:chOff x="0" y="0"/>
            <a:chExt cx="1089683" cy="6279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9683" cy="627923"/>
            </a:xfrm>
            <a:custGeom>
              <a:avLst/>
              <a:gdLst/>
              <a:ahLst/>
              <a:cxnLst/>
              <a:rect l="l" t="t" r="r" b="b"/>
              <a:pathLst>
                <a:path w="1089683" h="627923">
                  <a:moveTo>
                    <a:pt x="0" y="0"/>
                  </a:moveTo>
                  <a:lnTo>
                    <a:pt x="1089683" y="0"/>
                  </a:lnTo>
                  <a:lnTo>
                    <a:pt x="1089683" y="627923"/>
                  </a:lnTo>
                  <a:lnTo>
                    <a:pt x="0" y="62792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974425" y="5496353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72684" y="5496353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71748" y="3004529"/>
            <a:ext cx="758098" cy="60462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35076" y="3004529"/>
            <a:ext cx="745205" cy="7675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84294" y="4814617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41175" y="4814617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11297" y="4123638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68179" y="4123638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85800" y="609600"/>
            <a:ext cx="5781040" cy="90157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3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2230" spc="1082">
                  <a:solidFill>
                    <a:srgbClr val="65B7C7"/>
                  </a:solidFill>
                  <a:ea typeface="字由点字典黑 55J" panose="00020600040101010101" charset="-122"/>
                </a:rPr>
                <a:t>未来工作计划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55546" y="591536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06399" y="591536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28418" y="6742159"/>
            <a:ext cx="393325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18344" y="6742159"/>
            <a:ext cx="965510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18344" y="7885159"/>
            <a:ext cx="965510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971482" y="1716007"/>
            <a:ext cx="14345035" cy="380849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5867654" y="5667588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2023.1.1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70351"/>
            <a:ext cx="2624451" cy="522909"/>
            <a:chOff x="0" y="0"/>
            <a:chExt cx="3499268" cy="697212"/>
          </a:xfrm>
        </p:grpSpPr>
        <p:sp>
          <p:nvSpPr>
            <p:cNvPr id="35" name="TextBox 35"/>
            <p:cNvSpPr txBox="1"/>
            <p:nvPr/>
          </p:nvSpPr>
          <p:spPr>
            <a:xfrm>
              <a:off x="912496" y="177266"/>
              <a:ext cx="2586773" cy="36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汇报人：小红果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787120" y="3937193"/>
            <a:ext cx="12446213" cy="13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50"/>
              </a:lnSpc>
            </a:pPr>
            <a:r>
              <a:rPr lang="en-US" sz="9040" spc="2233">
                <a:solidFill>
                  <a:srgbClr val="65B7C7"/>
                </a:solidFill>
                <a:ea typeface="字由点字典黑 75J" panose="00020600040101010101" charset="-122"/>
              </a:rPr>
              <a:t>谢谢您的观看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312844" y="2195434"/>
            <a:ext cx="5758140" cy="988557"/>
            <a:chOff x="0" y="-75088"/>
            <a:chExt cx="7677520" cy="1318076"/>
          </a:xfrm>
        </p:grpSpPr>
        <p:sp>
          <p:nvSpPr>
            <p:cNvPr id="10" name="TextBox 10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4891" y="3680742"/>
            <a:ext cx="5758140" cy="988557"/>
            <a:chOff x="0" y="-75088"/>
            <a:chExt cx="7677520" cy="1318076"/>
          </a:xfrm>
        </p:grpSpPr>
        <p:sp>
          <p:nvSpPr>
            <p:cNvPr id="14" name="TextBox 14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12844" y="5151144"/>
            <a:ext cx="5758140" cy="988557"/>
            <a:chOff x="0" y="-75088"/>
            <a:chExt cx="7677520" cy="1318076"/>
          </a:xfrm>
        </p:grpSpPr>
        <p:sp>
          <p:nvSpPr>
            <p:cNvPr id="18" name="TextBox 18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34891" y="6621546"/>
            <a:ext cx="5758140" cy="988557"/>
            <a:chOff x="0" y="-75088"/>
            <a:chExt cx="7677520" cy="1318076"/>
          </a:xfrm>
        </p:grpSpPr>
        <p:sp>
          <p:nvSpPr>
            <p:cNvPr id="22" name="TextBox 22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4015" y="3183991"/>
            <a:ext cx="3895805" cy="3293726"/>
            <a:chOff x="0" y="0"/>
            <a:chExt cx="5194407" cy="439163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407" cy="4391635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6687" y="970223"/>
              <a:ext cx="3241032" cy="1773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ea typeface="字由点字典黑 65J" panose="00020600040101010101" charset="-122"/>
                </a:rPr>
                <a:t>目录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1188" y="2677228"/>
              <a:ext cx="2972030" cy="73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0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FFFFFF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Contents</a:t>
              </a: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5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 dirty="0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93082" y="2015507"/>
            <a:ext cx="210579" cy="320722"/>
            <a:chOff x="0" y="0"/>
            <a:chExt cx="84871" cy="129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082" y="5500546"/>
            <a:ext cx="210579" cy="320722"/>
            <a:chOff x="0" y="0"/>
            <a:chExt cx="84871" cy="1292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04146" y="6364521"/>
            <a:ext cx="795543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763863" y="1920974"/>
            <a:ext cx="6095645" cy="292154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404146" y="2025032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04146" y="55902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4146" y="2799326"/>
            <a:ext cx="795543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1763863" y="5590227"/>
            <a:ext cx="6095645" cy="310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968012" y="2528396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68012" y="3562445"/>
            <a:ext cx="717598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8012" y="5872654"/>
            <a:ext cx="717598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525000" y="2536492"/>
            <a:ext cx="7526445" cy="5491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85720" y="1972497"/>
            <a:ext cx="3989285" cy="2966644"/>
            <a:chOff x="0" y="0"/>
            <a:chExt cx="1107470" cy="8235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503865" y="5294379"/>
            <a:ext cx="3989285" cy="2966644"/>
            <a:chOff x="0" y="0"/>
            <a:chExt cx="1107470" cy="8235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EFF4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77744" y="3060937"/>
            <a:ext cx="1005237" cy="78976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0251" y="6323313"/>
            <a:ext cx="820092" cy="90877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158869" y="571570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577014" y="2393822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6288" y="6441494"/>
            <a:ext cx="712416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54433" y="3119612"/>
            <a:ext cx="712416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296645" y="5293745"/>
            <a:ext cx="4251145" cy="296664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747225" y="1986200"/>
            <a:ext cx="4206735" cy="2939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35957" y="233021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18353" y="611428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35957" y="3157010"/>
            <a:ext cx="629288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8353" y="6941074"/>
            <a:ext cx="629288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69171" y="2121777"/>
            <a:ext cx="7175606" cy="2641878"/>
            <a:chOff x="0" y="0"/>
            <a:chExt cx="9567475" cy="3522504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936421" y="0"/>
              <a:ext cx="8475267" cy="3048821"/>
              <a:chOff x="0" y="0"/>
              <a:chExt cx="12178064" cy="43808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6350" y="0"/>
                <a:ext cx="12190764" cy="4380834"/>
              </a:xfrm>
              <a:custGeom>
                <a:avLst/>
                <a:gdLst/>
                <a:ahLst/>
                <a:cxnLst/>
                <a:rect l="l" t="t" r="r" b="b"/>
                <a:pathLst>
                  <a:path w="12190764" h="438083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380834"/>
                    </a:lnTo>
                    <a:lnTo>
                      <a:pt x="0" y="4380834"/>
                    </a:lnTo>
                    <a:close/>
                    <a:moveTo>
                      <a:pt x="2435613" y="0"/>
                    </a:moveTo>
                    <a:lnTo>
                      <a:pt x="2448313" y="0"/>
                    </a:lnTo>
                    <a:lnTo>
                      <a:pt x="2448313" y="4380834"/>
                    </a:lnTo>
                    <a:lnTo>
                      <a:pt x="2435613" y="4380834"/>
                    </a:lnTo>
                    <a:close/>
                    <a:moveTo>
                      <a:pt x="4871226" y="0"/>
                    </a:moveTo>
                    <a:lnTo>
                      <a:pt x="4883926" y="0"/>
                    </a:lnTo>
                    <a:lnTo>
                      <a:pt x="4883926" y="4380834"/>
                    </a:lnTo>
                    <a:lnTo>
                      <a:pt x="4871226" y="4380834"/>
                    </a:lnTo>
                    <a:close/>
                    <a:moveTo>
                      <a:pt x="7306838" y="0"/>
                    </a:moveTo>
                    <a:lnTo>
                      <a:pt x="7319538" y="0"/>
                    </a:lnTo>
                    <a:lnTo>
                      <a:pt x="7319538" y="4380834"/>
                    </a:lnTo>
                    <a:lnTo>
                      <a:pt x="7306838" y="4380834"/>
                    </a:lnTo>
                    <a:close/>
                    <a:moveTo>
                      <a:pt x="9742451" y="0"/>
                    </a:moveTo>
                    <a:lnTo>
                      <a:pt x="9755151" y="0"/>
                    </a:lnTo>
                    <a:lnTo>
                      <a:pt x="9755151" y="4380834"/>
                    </a:lnTo>
                    <a:lnTo>
                      <a:pt x="9742451" y="4380834"/>
                    </a:lnTo>
                    <a:close/>
                    <a:moveTo>
                      <a:pt x="12178064" y="0"/>
                    </a:moveTo>
                    <a:lnTo>
                      <a:pt x="12190764" y="0"/>
                    </a:lnTo>
                    <a:lnTo>
                      <a:pt x="12190764" y="4380834"/>
                    </a:lnTo>
                    <a:lnTo>
                      <a:pt x="12178064" y="4380834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858509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553562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5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17074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65795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15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560849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25590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0762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240543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项目2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936421" y="0"/>
              <a:ext cx="8140676" cy="3048821"/>
              <a:chOff x="0" y="0"/>
              <a:chExt cx="11697291" cy="43808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13188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7313188" h="841563">
                    <a:moveTo>
                      <a:pt x="0" y="0"/>
                    </a:moveTo>
                    <a:lnTo>
                      <a:pt x="7313188" y="0"/>
                    </a:lnTo>
                    <a:lnTo>
                      <a:pt x="7313188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2672309"/>
                <a:ext cx="11697291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1697291" h="841563">
                    <a:moveTo>
                      <a:pt x="0" y="0"/>
                    </a:moveTo>
                    <a:lnTo>
                      <a:pt x="11697291" y="0"/>
                    </a:lnTo>
                    <a:lnTo>
                      <a:pt x="11697291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866963"/>
                <a:ext cx="6825642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6825642" h="841563">
                    <a:moveTo>
                      <a:pt x="0" y="0"/>
                    </a:moveTo>
                    <a:lnTo>
                      <a:pt x="6825642" y="0"/>
                    </a:lnTo>
                    <a:lnTo>
                      <a:pt x="6825642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3539271"/>
                <a:ext cx="7798195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7798195" h="841563">
                    <a:moveTo>
                      <a:pt x="0" y="0"/>
                    </a:moveTo>
                    <a:lnTo>
                      <a:pt x="7798195" y="0"/>
                    </a:lnTo>
                    <a:lnTo>
                      <a:pt x="7798195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EAEEC7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1777860" y="5905840"/>
            <a:ext cx="7175606" cy="2641878"/>
            <a:chOff x="0" y="0"/>
            <a:chExt cx="9567475" cy="3522504"/>
          </a:xfrm>
        </p:grpSpPr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>
              <a:off x="936421" y="0"/>
              <a:ext cx="8475267" cy="3048821"/>
              <a:chOff x="0" y="0"/>
              <a:chExt cx="12178064" cy="438083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-6350" y="0"/>
                <a:ext cx="12190764" cy="4380834"/>
              </a:xfrm>
              <a:custGeom>
                <a:avLst/>
                <a:gdLst/>
                <a:ahLst/>
                <a:cxnLst/>
                <a:rect l="l" t="t" r="r" b="b"/>
                <a:pathLst>
                  <a:path w="12190764" h="438083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380834"/>
                    </a:lnTo>
                    <a:lnTo>
                      <a:pt x="0" y="4380834"/>
                    </a:lnTo>
                    <a:close/>
                    <a:moveTo>
                      <a:pt x="2435613" y="0"/>
                    </a:moveTo>
                    <a:lnTo>
                      <a:pt x="2448313" y="0"/>
                    </a:lnTo>
                    <a:lnTo>
                      <a:pt x="2448313" y="4380834"/>
                    </a:lnTo>
                    <a:lnTo>
                      <a:pt x="2435613" y="4380834"/>
                    </a:lnTo>
                    <a:close/>
                    <a:moveTo>
                      <a:pt x="4871226" y="0"/>
                    </a:moveTo>
                    <a:lnTo>
                      <a:pt x="4883926" y="0"/>
                    </a:lnTo>
                    <a:lnTo>
                      <a:pt x="4883926" y="4380834"/>
                    </a:lnTo>
                    <a:lnTo>
                      <a:pt x="4871226" y="4380834"/>
                    </a:lnTo>
                    <a:close/>
                    <a:moveTo>
                      <a:pt x="7306838" y="0"/>
                    </a:moveTo>
                    <a:lnTo>
                      <a:pt x="7319538" y="0"/>
                    </a:lnTo>
                    <a:lnTo>
                      <a:pt x="7319538" y="4380834"/>
                    </a:lnTo>
                    <a:lnTo>
                      <a:pt x="7306838" y="4380834"/>
                    </a:lnTo>
                    <a:close/>
                    <a:moveTo>
                      <a:pt x="9742451" y="0"/>
                    </a:moveTo>
                    <a:lnTo>
                      <a:pt x="9755151" y="0"/>
                    </a:lnTo>
                    <a:lnTo>
                      <a:pt x="9755151" y="4380834"/>
                    </a:lnTo>
                    <a:lnTo>
                      <a:pt x="9742451" y="4380834"/>
                    </a:lnTo>
                    <a:close/>
                    <a:moveTo>
                      <a:pt x="12178064" y="0"/>
                    </a:moveTo>
                    <a:lnTo>
                      <a:pt x="12190764" y="0"/>
                    </a:lnTo>
                    <a:lnTo>
                      <a:pt x="12190764" y="4380834"/>
                    </a:lnTo>
                    <a:lnTo>
                      <a:pt x="12178064" y="4380834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858509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0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553562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5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17074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10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865795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15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560849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20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25590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80762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项目1 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240543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项目2 </a:t>
              </a:r>
            </a:p>
          </p:txBody>
        </p: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936421" y="0"/>
              <a:ext cx="7801665" cy="3048821"/>
              <a:chOff x="0" y="0"/>
              <a:chExt cx="11210169" cy="43808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285777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8285777" h="841563">
                    <a:moveTo>
                      <a:pt x="0" y="0"/>
                    </a:moveTo>
                    <a:lnTo>
                      <a:pt x="8285777" y="0"/>
                    </a:lnTo>
                    <a:lnTo>
                      <a:pt x="8285777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C2D6E0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2672309"/>
                <a:ext cx="10723046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0723046" h="841563">
                    <a:moveTo>
                      <a:pt x="0" y="0"/>
                    </a:moveTo>
                    <a:lnTo>
                      <a:pt x="10723046" y="0"/>
                    </a:lnTo>
                    <a:lnTo>
                      <a:pt x="10723046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C2D6E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866963"/>
                <a:ext cx="11210169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1210169" h="841563">
                    <a:moveTo>
                      <a:pt x="0" y="0"/>
                    </a:moveTo>
                    <a:lnTo>
                      <a:pt x="11210169" y="0"/>
                    </a:lnTo>
                    <a:lnTo>
                      <a:pt x="11210169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EFF4E2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3539271"/>
                <a:ext cx="4386701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4386701" h="841563">
                    <a:moveTo>
                      <a:pt x="0" y="0"/>
                    </a:moveTo>
                    <a:lnTo>
                      <a:pt x="4386701" y="0"/>
                    </a:lnTo>
                    <a:lnTo>
                      <a:pt x="4386701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EFF4E2"/>
              </a:solidFill>
            </p:spPr>
          </p:sp>
        </p:grp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430" y="667268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39264" y="5705551"/>
            <a:ext cx="768488" cy="7623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44388" y="5705551"/>
            <a:ext cx="669435" cy="76234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448897" y="201906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09600" y="667385"/>
            <a:ext cx="8611870" cy="900620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915497" y="2933490"/>
            <a:ext cx="725273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91585" y="6819681"/>
            <a:ext cx="347091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6660" y="6743481"/>
            <a:ext cx="347091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f99e549-070b-4e97-b432-2f2194c2fd5b"/>
  <p:tag name="COMMONDATA" val="eyJoZGlkIjoiYTBhZGJjMjY4YTkyM2YxNDNlMTlhN2M4MjFjMDY4Mz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6.02283464566926,&quot;width&quot;:3055.243700787401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自定义</PresentationFormat>
  <Paragraphs>120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字由点字典黑 65J</vt:lpstr>
      <vt:lpstr>Dubai Medium</vt:lpstr>
      <vt:lpstr>Arial</vt:lpstr>
      <vt:lpstr>Calibri</vt:lpstr>
      <vt:lpstr>字由点字典黑 55J</vt:lpstr>
      <vt:lpstr>造字工房典黑体 超粗体</vt:lpstr>
      <vt:lpstr>思源宋体-超粗体</vt:lpstr>
      <vt:lpstr>WenQuanYi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ASUS</dc:creator>
  <cp:lastModifiedBy>陈 东泽</cp:lastModifiedBy>
  <cp:revision>10</cp:revision>
  <dcterms:created xsi:type="dcterms:W3CDTF">2006-08-16T00:00:00Z</dcterms:created>
  <dcterms:modified xsi:type="dcterms:W3CDTF">2023-03-14T09:34:45Z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30B84CD5A13A4895B2589C593B4D07E1</vt:lpwstr>
  </property>
  <property fmtid="{D5CDD505-2E9C-101B-9397-08002B2CF9AE}" pid="3" name="KSOProductBuildVer">
    <vt:lpwstr>2052-11.1.0.12970</vt:lpwstr>
  </property>
</Properties>
</file>